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2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6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7B63-375A-4CD3-8032-4A8793CC024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96A06-D86E-48D5-993D-33D60CDE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82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3996" y="158495"/>
            <a:ext cx="595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24" t="14379" r="739" b="15212"/>
          <a:stretch/>
        </p:blipFill>
        <p:spPr>
          <a:xfrm>
            <a:off x="781050" y="905970"/>
            <a:ext cx="10519578" cy="595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0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31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2023-03-27T14:49:49Z</dcterms:created>
  <dcterms:modified xsi:type="dcterms:W3CDTF">2023-03-27T14:50:07Z</dcterms:modified>
</cp:coreProperties>
</file>