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1500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7B63-375A-4CD3-8032-4A8793CC0245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96A06-D86E-48D5-993D-33D60CDE6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424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7B63-375A-4CD3-8032-4A8793CC0245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96A06-D86E-48D5-993D-33D60CDE6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66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7B63-375A-4CD3-8032-4A8793CC0245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96A06-D86E-48D5-993D-33D60CDE6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088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7B63-375A-4CD3-8032-4A8793CC0245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96A06-D86E-48D5-993D-33D60CDE6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889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7B63-375A-4CD3-8032-4A8793CC0245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96A06-D86E-48D5-993D-33D60CDE6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312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7B63-375A-4CD3-8032-4A8793CC0245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96A06-D86E-48D5-993D-33D60CDE6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468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7B63-375A-4CD3-8032-4A8793CC0245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96A06-D86E-48D5-993D-33D60CDE6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880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7B63-375A-4CD3-8032-4A8793CC0245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96A06-D86E-48D5-993D-33D60CDE6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232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7B63-375A-4CD3-8032-4A8793CC0245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96A06-D86E-48D5-993D-33D60CDE6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580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7B63-375A-4CD3-8032-4A8793CC0245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96A06-D86E-48D5-993D-33D60CDE6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218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E7B63-375A-4CD3-8032-4A8793CC0245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96A06-D86E-48D5-993D-33D60CDE6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036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E7B63-375A-4CD3-8032-4A8793CC0245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96A06-D86E-48D5-993D-33D60CDE6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65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2825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53996" y="158495"/>
            <a:ext cx="595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Mèo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324" t="14379" r="739" b="15212"/>
          <a:stretch/>
        </p:blipFill>
        <p:spPr>
          <a:xfrm>
            <a:off x="781050" y="905970"/>
            <a:ext cx="10519578" cy="5952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104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2319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Widescreen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ASUS</cp:lastModifiedBy>
  <cp:revision>1</cp:revision>
  <dcterms:created xsi:type="dcterms:W3CDTF">2023-03-27T14:49:49Z</dcterms:created>
  <dcterms:modified xsi:type="dcterms:W3CDTF">2023-03-27T14:50:07Z</dcterms:modified>
</cp:coreProperties>
</file>